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318" r:id="rId3"/>
    <p:sldId id="258" r:id="rId4"/>
    <p:sldId id="332" r:id="rId5"/>
    <p:sldId id="269" r:id="rId6"/>
    <p:sldId id="308" r:id="rId7"/>
    <p:sldId id="331" r:id="rId8"/>
    <p:sldId id="309" r:id="rId9"/>
    <p:sldId id="329" r:id="rId10"/>
    <p:sldId id="330" r:id="rId11"/>
    <p:sldId id="265" r:id="rId12"/>
    <p:sldId id="282" r:id="rId13"/>
    <p:sldId id="333" r:id="rId14"/>
    <p:sldId id="322" r:id="rId15"/>
    <p:sldId id="323" r:id="rId16"/>
    <p:sldId id="334" r:id="rId17"/>
    <p:sldId id="326" r:id="rId18"/>
    <p:sldId id="336" r:id="rId19"/>
    <p:sldId id="327" r:id="rId20"/>
    <p:sldId id="321" r:id="rId21"/>
    <p:sldId id="315" r:id="rId22"/>
    <p:sldId id="304" r:id="rId23"/>
    <p:sldId id="319" r:id="rId24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8D5A"/>
    <a:srgbClr val="636466"/>
    <a:srgbClr val="20BDBE"/>
    <a:srgbClr val="92278F"/>
    <a:srgbClr val="FCA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2"/>
    <p:restoredTop sz="92653"/>
  </p:normalViewPr>
  <p:slideViewPr>
    <p:cSldViewPr snapToGrid="0" snapToObjects="1">
      <p:cViewPr varScale="1">
        <p:scale>
          <a:sx n="95" d="100"/>
          <a:sy n="95" d="100"/>
        </p:scale>
        <p:origin x="11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tardy, John" userId="9b54886f-405c-4ea9-b3dd-a7ae8b8a3754" providerId="ADAL" clId="{76B5DA85-1CD5-4D36-8F52-529E2F46A107}"/>
    <pc:docChg chg="modSld sldOrd">
      <pc:chgData name="Nitardy, John" userId="9b54886f-405c-4ea9-b3dd-a7ae8b8a3754" providerId="ADAL" clId="{76B5DA85-1CD5-4D36-8F52-529E2F46A107}" dt="2023-09-18T21:32:43.688" v="27" actId="1076"/>
      <pc:docMkLst>
        <pc:docMk/>
      </pc:docMkLst>
      <pc:sldChg chg="modSp mod ord">
        <pc:chgData name="Nitardy, John" userId="9b54886f-405c-4ea9-b3dd-a7ae8b8a3754" providerId="ADAL" clId="{76B5DA85-1CD5-4D36-8F52-529E2F46A107}" dt="2023-09-18T21:23:57.554" v="15" actId="1076"/>
        <pc:sldMkLst>
          <pc:docMk/>
          <pc:sldMk cId="3892229950" sldId="265"/>
        </pc:sldMkLst>
        <pc:picChg chg="mod">
          <ac:chgData name="Nitardy, John" userId="9b54886f-405c-4ea9-b3dd-a7ae8b8a3754" providerId="ADAL" clId="{76B5DA85-1CD5-4D36-8F52-529E2F46A107}" dt="2023-09-18T21:23:57.554" v="15" actId="1076"/>
          <ac:picMkLst>
            <pc:docMk/>
            <pc:sldMk cId="3892229950" sldId="265"/>
            <ac:picMk id="2" creationId="{5B9EAB9F-FA92-301D-0EFF-E17382762850}"/>
          </ac:picMkLst>
        </pc:picChg>
      </pc:sldChg>
      <pc:sldChg chg="modSp mod">
        <pc:chgData name="Nitardy, John" userId="9b54886f-405c-4ea9-b3dd-a7ae8b8a3754" providerId="ADAL" clId="{76B5DA85-1CD5-4D36-8F52-529E2F46A107}" dt="2023-09-18T21:32:43.688" v="27" actId="1076"/>
        <pc:sldMkLst>
          <pc:docMk/>
          <pc:sldMk cId="2414448751" sldId="282"/>
        </pc:sldMkLst>
        <pc:picChg chg="mod">
          <ac:chgData name="Nitardy, John" userId="9b54886f-405c-4ea9-b3dd-a7ae8b8a3754" providerId="ADAL" clId="{76B5DA85-1CD5-4D36-8F52-529E2F46A107}" dt="2023-09-18T21:29:20.531" v="17" actId="1076"/>
          <ac:picMkLst>
            <pc:docMk/>
            <pc:sldMk cId="2414448751" sldId="282"/>
            <ac:picMk id="2" creationId="{36D2E82B-1C67-A980-9487-2187EF6CFC79}"/>
          </ac:picMkLst>
        </pc:picChg>
        <pc:picChg chg="mod">
          <ac:chgData name="Nitardy, John" userId="9b54886f-405c-4ea9-b3dd-a7ae8b8a3754" providerId="ADAL" clId="{76B5DA85-1CD5-4D36-8F52-529E2F46A107}" dt="2023-09-18T21:31:34.349" v="25" actId="1076"/>
          <ac:picMkLst>
            <pc:docMk/>
            <pc:sldMk cId="2414448751" sldId="282"/>
            <ac:picMk id="3" creationId="{A86A9354-5A68-C579-DD95-EA668A4D329D}"/>
          </ac:picMkLst>
        </pc:picChg>
        <pc:picChg chg="mod">
          <ac:chgData name="Nitardy, John" userId="9b54886f-405c-4ea9-b3dd-a7ae8b8a3754" providerId="ADAL" clId="{76B5DA85-1CD5-4D36-8F52-529E2F46A107}" dt="2023-09-18T21:31:52.182" v="26" actId="1076"/>
          <ac:picMkLst>
            <pc:docMk/>
            <pc:sldMk cId="2414448751" sldId="282"/>
            <ac:picMk id="5" creationId="{78969CBA-3A00-EC27-CB93-991075D77D58}"/>
          </ac:picMkLst>
        </pc:picChg>
        <pc:picChg chg="mod">
          <ac:chgData name="Nitardy, John" userId="9b54886f-405c-4ea9-b3dd-a7ae8b8a3754" providerId="ADAL" clId="{76B5DA85-1CD5-4D36-8F52-529E2F46A107}" dt="2023-09-18T21:30:13.895" v="21" actId="1076"/>
          <ac:picMkLst>
            <pc:docMk/>
            <pc:sldMk cId="2414448751" sldId="282"/>
            <ac:picMk id="6" creationId="{01D857F1-6659-EE1B-91E1-8D85C8505CF4}"/>
          </ac:picMkLst>
        </pc:picChg>
        <pc:picChg chg="mod">
          <ac:chgData name="Nitardy, John" userId="9b54886f-405c-4ea9-b3dd-a7ae8b8a3754" providerId="ADAL" clId="{76B5DA85-1CD5-4D36-8F52-529E2F46A107}" dt="2023-09-18T21:32:43.688" v="27" actId="1076"/>
          <ac:picMkLst>
            <pc:docMk/>
            <pc:sldMk cId="2414448751" sldId="282"/>
            <ac:picMk id="8" creationId="{54B5735E-4846-BB54-7640-CF446AFFC77A}"/>
          </ac:picMkLst>
        </pc:picChg>
        <pc:picChg chg="mod">
          <ac:chgData name="Nitardy, John" userId="9b54886f-405c-4ea9-b3dd-a7ae8b8a3754" providerId="ADAL" clId="{76B5DA85-1CD5-4D36-8F52-529E2F46A107}" dt="2023-09-18T21:31:27.535" v="24" actId="1076"/>
          <ac:picMkLst>
            <pc:docMk/>
            <pc:sldMk cId="2414448751" sldId="282"/>
            <ac:picMk id="9" creationId="{3907DA64-57A4-BF65-A3BC-F35B29BA366F}"/>
          </ac:picMkLst>
        </pc:picChg>
      </pc:sldChg>
      <pc:sldChg chg="ord">
        <pc:chgData name="Nitardy, John" userId="9b54886f-405c-4ea9-b3dd-a7ae8b8a3754" providerId="ADAL" clId="{76B5DA85-1CD5-4D36-8F52-529E2F46A107}" dt="2023-09-18T20:05:04.637" v="8"/>
        <pc:sldMkLst>
          <pc:docMk/>
          <pc:sldMk cId="3031702328" sldId="304"/>
        </pc:sldMkLst>
      </pc:sldChg>
      <pc:sldChg chg="ord">
        <pc:chgData name="Nitardy, John" userId="9b54886f-405c-4ea9-b3dd-a7ae8b8a3754" providerId="ADAL" clId="{76B5DA85-1CD5-4D36-8F52-529E2F46A107}" dt="2023-09-18T20:04:34.102" v="4"/>
        <pc:sldMkLst>
          <pc:docMk/>
          <pc:sldMk cId="2743822162" sldId="308"/>
        </pc:sldMkLst>
      </pc:sldChg>
      <pc:sldChg chg="ord">
        <pc:chgData name="Nitardy, John" userId="9b54886f-405c-4ea9-b3dd-a7ae8b8a3754" providerId="ADAL" clId="{76B5DA85-1CD5-4D36-8F52-529E2F46A107}" dt="2023-09-18T20:04:41.137" v="6"/>
        <pc:sldMkLst>
          <pc:docMk/>
          <pc:sldMk cId="3161815200" sldId="332"/>
        </pc:sldMkLst>
      </pc:sldChg>
      <pc:sldChg chg="ord">
        <pc:chgData name="Nitardy, John" userId="9b54886f-405c-4ea9-b3dd-a7ae8b8a3754" providerId="ADAL" clId="{76B5DA85-1CD5-4D36-8F52-529E2F46A107}" dt="2023-09-18T20:05:32.753" v="14"/>
        <pc:sldMkLst>
          <pc:docMk/>
          <pc:sldMk cId="1188999876" sldId="3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ACB0-AEEF-6D4F-B40C-AD905C51A7F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4CD28-5E5C-C148-9272-022F33B63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3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43000"/>
            <a:ext cx="3994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4CD28-5E5C-C148-9272-022F33B635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11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43000"/>
            <a:ext cx="3994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RANKING. Since there are so few, you can either just do it verbally or re-arrange them on the screen.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4CD28-5E5C-C148-9272-022F33B635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48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don’t have to use these. You could go straight to the campaign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4CD28-5E5C-C148-9272-022F33B635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10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43000"/>
            <a:ext cx="3994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4CD28-5E5C-C148-9272-022F33B635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01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43000"/>
            <a:ext cx="3994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RANKING. DOES THIS CHANGE YOUR RANKING?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4CD28-5E5C-C148-9272-022F33B635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71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DETERMINE WHETHER OR NOT TO USE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4CD28-5E5C-C148-9272-022F33B635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2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44C6-9BD8-6D42-88B1-1B4096C797B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61A-C4D8-5548-8B44-51C56F76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56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44C6-9BD8-6D42-88B1-1B4096C797B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61A-C4D8-5548-8B44-51C56F76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7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44C6-9BD8-6D42-88B1-1B4096C797B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61A-C4D8-5548-8B44-51C56F76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4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44C6-9BD8-6D42-88B1-1B4096C797B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61A-C4D8-5548-8B44-51C56F76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2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44C6-9BD8-6D42-88B1-1B4096C797B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61A-C4D8-5548-8B44-51C56F76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60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44C6-9BD8-6D42-88B1-1B4096C797B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61A-C4D8-5548-8B44-51C56F76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0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44C6-9BD8-6D42-88B1-1B4096C797B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61A-C4D8-5548-8B44-51C56F76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0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44C6-9BD8-6D42-88B1-1B4096C797B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61A-C4D8-5548-8B44-51C56F76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68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44C6-9BD8-6D42-88B1-1B4096C797B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61A-C4D8-5548-8B44-51C56F76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0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44C6-9BD8-6D42-88B1-1B4096C797B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61A-C4D8-5548-8B44-51C56F76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31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44C6-9BD8-6D42-88B1-1B4096C797B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961A-C4D8-5548-8B44-51C56F76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E44C6-9BD8-6D42-88B1-1B4096C797B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5961A-C4D8-5548-8B44-51C56F768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2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3E169B-A501-344C-BA1B-A0AEF3C30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7179" y="4751019"/>
            <a:ext cx="4542359" cy="1497379"/>
          </a:xfrm>
        </p:spPr>
        <p:txBody>
          <a:bodyPr>
            <a:noAutofit/>
          </a:bodyPr>
          <a:lstStyle/>
          <a:p>
            <a:pPr algn="l">
              <a:spcBef>
                <a:spcPts val="500"/>
              </a:spcBef>
            </a:pPr>
            <a:r>
              <a:rPr lang="en-US" sz="22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YMCA Camp Grady Spruce</a:t>
            </a:r>
          </a:p>
          <a:p>
            <a:pPr algn="l">
              <a:spcBef>
                <a:spcPts val="500"/>
              </a:spcBef>
            </a:pPr>
            <a:r>
              <a:rPr lang="en-US" sz="22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Feasibility Study</a:t>
            </a:r>
          </a:p>
          <a:p>
            <a:pPr algn="l">
              <a:spcBef>
                <a:spcPts val="5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Fall 2023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899CDC-7F36-C643-91CB-9F894EB559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772" y="4912131"/>
            <a:ext cx="1426263" cy="75476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59C449-35A3-5B41-8548-E6A0CB475401}"/>
              </a:ext>
            </a:extLst>
          </p:cNvPr>
          <p:cNvCxnSpPr/>
          <p:nvPr/>
        </p:nvCxnSpPr>
        <p:spPr>
          <a:xfrm>
            <a:off x="1421027" y="3898557"/>
            <a:ext cx="7216346" cy="0"/>
          </a:xfrm>
          <a:prstGeom prst="line">
            <a:avLst/>
          </a:prstGeom>
          <a:ln>
            <a:solidFill>
              <a:srgbClr val="8B8D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F05DC8E-13CD-1EAF-36C2-EA8E60109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917" y="1507172"/>
            <a:ext cx="2572565" cy="196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07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1E859B-4739-424B-6764-2549A422AE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600" y="-47580"/>
            <a:ext cx="5585700" cy="7819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49301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EAB9F-FA92-301D-0EFF-E17382762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45044" y="489140"/>
            <a:ext cx="5287290" cy="8977379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2E7F1-3B8C-DDEB-C168-7DCE92380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27" y="0"/>
            <a:ext cx="1405173" cy="127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229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D2E82B-1C67-A980-9487-2187EF6CFC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8416" y="420384"/>
            <a:ext cx="2878688" cy="207014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9354-5A68-C579-DD95-EA668A4D32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8699" y="2739661"/>
            <a:ext cx="2878688" cy="207014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969CBA-3A00-EC27-CB93-991075D77D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071" y="2770347"/>
            <a:ext cx="2878688" cy="207014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857F1-6659-EE1B-91E1-8D85C8505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1015" y="350612"/>
            <a:ext cx="2878688" cy="201508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B5735E-4846-BB54-7640-CF446AFFC7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328" y="224603"/>
            <a:ext cx="2878688" cy="2267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07DA64-57A4-BF65-A3BC-F35B29BA36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327" y="2770347"/>
            <a:ext cx="2878688" cy="19484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C93AF2-BBAA-E872-5A3D-154E443AE4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1015" y="5123439"/>
            <a:ext cx="2878688" cy="201508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14448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9FEB20-33C4-9322-2FBE-AA3D71E73D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599" y="-9820"/>
            <a:ext cx="5558729" cy="77822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8999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FBE6BB-8AA7-2E16-AB96-325369A517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599" y="10160"/>
            <a:ext cx="5544457" cy="77622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22717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ECFE59-C309-0111-41C5-E31E71F634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700" y="3500"/>
            <a:ext cx="5537200" cy="775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82100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6C357A-3200-A29F-CCA6-22D073D179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114" y="1300"/>
            <a:ext cx="5550786" cy="7771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0297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53AB11-A8DE-7C68-1302-E3B1C31373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900" y="-23140"/>
            <a:ext cx="5550600" cy="77708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69541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D2E82B-1C67-A980-9487-2187EF6CFC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4740" y="359872"/>
            <a:ext cx="2878688" cy="207014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9354-5A68-C579-DD95-EA668A4D32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073" y="1816057"/>
            <a:ext cx="2878688" cy="207014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969CBA-3A00-EC27-CB93-991075D77D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073" y="4572000"/>
            <a:ext cx="2878688" cy="207014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857F1-6659-EE1B-91E1-8D85C8505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1015" y="2878659"/>
            <a:ext cx="2878688" cy="201508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B5735E-4846-BB54-7640-CF446AFFC7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7957" y="1296465"/>
            <a:ext cx="2878688" cy="2267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07DA64-57A4-BF65-A3BC-F35B29BA36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365" y="4149219"/>
            <a:ext cx="2878688" cy="19484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C93AF2-BBAA-E872-5A3D-154E443AE4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1015" y="5123439"/>
            <a:ext cx="2878688" cy="201508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28485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865C82-9836-A0EF-E884-490C930073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64" y="393700"/>
            <a:ext cx="10029536" cy="64897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636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439A47-2681-0A57-405D-0771B54CA5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81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7671F0-D0FC-641D-34C7-0546E7C646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8763" y="152400"/>
            <a:ext cx="10016526" cy="7467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157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ED9DF6-8072-9F8B-3C9F-376C05934B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7381" cy="7772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758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CEC698-E5D2-B9D3-1B65-466CAC0511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250" y="2540"/>
            <a:ext cx="5549900" cy="77698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31702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3E169B-A501-344C-BA1B-A0AEF3C30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7179" y="4751019"/>
            <a:ext cx="3952205" cy="1497379"/>
          </a:xfrm>
        </p:spPr>
        <p:txBody>
          <a:bodyPr>
            <a:noAutofit/>
          </a:bodyPr>
          <a:lstStyle/>
          <a:p>
            <a:pPr algn="l">
              <a:spcBef>
                <a:spcPts val="500"/>
              </a:spcBef>
            </a:pPr>
            <a:r>
              <a:rPr lang="en-US" sz="22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Feasibility Study</a:t>
            </a:r>
          </a:p>
          <a:p>
            <a:pPr algn="l">
              <a:spcBef>
                <a:spcPts val="5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Fall 2023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899CDC-7F36-C643-91CB-9F894EB559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495" y="4748007"/>
            <a:ext cx="1426263" cy="75476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59C449-35A3-5B41-8548-E6A0CB475401}"/>
              </a:ext>
            </a:extLst>
          </p:cNvPr>
          <p:cNvCxnSpPr/>
          <p:nvPr/>
        </p:nvCxnSpPr>
        <p:spPr>
          <a:xfrm>
            <a:off x="1421027" y="3898557"/>
            <a:ext cx="7216346" cy="0"/>
          </a:xfrm>
          <a:prstGeom prst="line">
            <a:avLst/>
          </a:prstGeom>
          <a:ln>
            <a:solidFill>
              <a:srgbClr val="8B8D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0E4C0EB-DD69-5F57-561B-741D1A26E8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917" y="1507172"/>
            <a:ext cx="2572565" cy="196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8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E590C-F8E1-B8FE-60BE-D7A880FF54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2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2F9754-4A03-A249-9D07-E52864559B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300" y="25740"/>
            <a:ext cx="5524500" cy="77343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61815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1D4212-57BF-F2A4-0951-CD5CDF5154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700" y="-1"/>
            <a:ext cx="5562600" cy="778764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59187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12C61-4C59-0978-447F-C5E7C820DC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700" y="3500"/>
            <a:ext cx="5549214" cy="77689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3822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63B842-A305-AEFC-0274-02E2732F65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99" y="-3160"/>
            <a:ext cx="5553971" cy="77755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2786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1CBE9-6990-48C5-DA51-988795A1B1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900" y="1300"/>
            <a:ext cx="5537200" cy="775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31517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1C17DA-DE16-3049-D92B-AE636DCC21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199" y="12420"/>
            <a:ext cx="5542843" cy="7759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51750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8115</TotalTime>
  <Words>70</Words>
  <Application>Microsoft Office PowerPoint</Application>
  <PresentationFormat>Custom</PresentationFormat>
  <Paragraphs>15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Sara Luke</dc:creator>
  <cp:keywords/>
  <dc:description/>
  <cp:lastModifiedBy>Nitardy, John</cp:lastModifiedBy>
  <cp:revision>46</cp:revision>
  <dcterms:created xsi:type="dcterms:W3CDTF">2021-06-23T16:48:18Z</dcterms:created>
  <dcterms:modified xsi:type="dcterms:W3CDTF">2023-09-18T21:32:52Z</dcterms:modified>
  <cp:category/>
</cp:coreProperties>
</file>